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66720" y="2971800"/>
            <a:ext cx="6257925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755"/>
            <a:ext cx="10800000" cy="4852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559560" y="4930140"/>
            <a:ext cx="3195320" cy="699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367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31260" y="2909570"/>
            <a:ext cx="622300" cy="474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81090" y="3651250"/>
            <a:ext cx="690245" cy="48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80690" y="3929380"/>
            <a:ext cx="600710" cy="474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908500"/>
            <a:ext cx="90756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616960" y="3201670"/>
            <a:ext cx="1168400" cy="358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353685" y="3994785"/>
            <a:ext cx="904240" cy="342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288540" y="4796790"/>
            <a:ext cx="175895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441315" y="5044440"/>
            <a:ext cx="1112520" cy="358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960245" y="5316855"/>
            <a:ext cx="904240" cy="342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632960" y="6101715"/>
            <a:ext cx="1160780" cy="358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67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58005" y="2139950"/>
            <a:ext cx="1485900" cy="516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15080" y="4981575"/>
            <a:ext cx="1867535" cy="52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320155" y="5934710"/>
            <a:ext cx="1184275" cy="516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900245"/>
            <a:ext cx="94736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53360" y="6047740"/>
            <a:ext cx="864870" cy="473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55790" y="6047740"/>
            <a:ext cx="856615" cy="473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755"/>
            <a:ext cx="10800000" cy="48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97350" y="2325370"/>
            <a:ext cx="1240790" cy="515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50510" y="3277870"/>
            <a:ext cx="1209675" cy="503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863590" y="4221480"/>
            <a:ext cx="1261110" cy="503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587365" y="5165090"/>
            <a:ext cx="1250950" cy="515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37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89195" y="1377950"/>
            <a:ext cx="697865" cy="621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19955" y="2330450"/>
            <a:ext cx="376555" cy="621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771765" y="2330450"/>
            <a:ext cx="1020445" cy="621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157980" y="3296285"/>
            <a:ext cx="376555" cy="591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129655" y="3282950"/>
            <a:ext cx="376555" cy="621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081645" y="3294380"/>
            <a:ext cx="376555" cy="606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156075" y="4237990"/>
            <a:ext cx="410210" cy="606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647815" y="4236085"/>
            <a:ext cx="1031240" cy="621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908500"/>
            <a:ext cx="103473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24985" y="5023485"/>
            <a:ext cx="356870" cy="490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33540" y="5023485"/>
            <a:ext cx="356870" cy="490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676140" y="5990590"/>
            <a:ext cx="661035" cy="490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107555" y="5990590"/>
            <a:ext cx="965835" cy="490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972000"/>
            <a:ext cx="10800000" cy="520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182745" y="3283585"/>
            <a:ext cx="1447800" cy="718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375275" y="4304665"/>
            <a:ext cx="988695" cy="582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498340" y="5315585"/>
            <a:ext cx="1021080" cy="568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972000"/>
            <a:ext cx="10666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63124" y="5141411"/>
            <a:ext cx="987654" cy="34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63130" y="5141595"/>
            <a:ext cx="1354455" cy="402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348990" y="5846445"/>
            <a:ext cx="1101725" cy="489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708140" y="5922645"/>
            <a:ext cx="1322705" cy="414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ZTFmYjk4ZDEyZjJkZTY3MGU0N2MxZTMxYzQzM2Q5ZW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2023-12-14T04:56:43Z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